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59" r:id="rId3"/>
    <p:sldId id="260" r:id="rId4"/>
  </p:sldIdLst>
  <p:sldSz cx="12192000" cy="6858000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5879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28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91293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</p:spPr>
        <p:txBody>
          <a:bodyPr/>
          <a:lstStyle/>
          <a:p>
            <a:endParaRPr lang="en-JP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8687982"/>
      </p:ext>
    </p:extLst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26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75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7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33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32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72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6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95360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6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86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47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0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584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0797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9264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853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164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61714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zh-TW"/>
              <a:t>Click icon to add picture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8069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Second Page.jp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" t="6058" r="6085" b="9730"/>
          <a:stretch>
            <a:fillRect/>
          </a:stretch>
        </p:blipFill>
        <p:spPr>
          <a:xfrm>
            <a:off x="0" y="-3273"/>
            <a:ext cx="12192000" cy="68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8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 panose="020B0604020202020204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 panose="020B0604020202020204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 panose="020B0604020202020204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 panose="020B0604020202020204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41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508922" y="275381"/>
            <a:ext cx="11449455" cy="6106270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056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26.</a:t>
            </a:r>
            <a:r>
              <a:rPr lang="zh-TW" altLang="en-US" sz="48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天父兒女</a:t>
            </a:r>
            <a:endParaRPr lang="zh-CN" altLang="en-US" sz="48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4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天父兒女蒙祂愛憐，聚集環抱在祂胸前；</a:t>
            </a:r>
          </a:p>
          <a:p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飛鳥有巢明星在天，不及天父懷裡安全。</a:t>
            </a:r>
            <a:endParaRPr lang="en-US" altLang="zh-TW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056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4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父神最愛祂的聖民，親自撫養看顧他們；</a:t>
            </a:r>
          </a:p>
          <a:p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大能膀臂扶持保護，免受惡魔引誘束縛。</a:t>
            </a:r>
          </a:p>
        </p:txBody>
      </p:sp>
    </p:spTree>
    <p:extLst>
      <p:ext uri="{BB962C8B-B14F-4D97-AF65-F5344CB8AC3E}">
        <p14:creationId xmlns:p14="http://schemas.microsoft.com/office/powerpoint/2010/main" val="320723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498874" y="375865"/>
            <a:ext cx="11449455" cy="6106270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4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讚美天父慈愛真神，祂的保護永不打盹；</a:t>
            </a:r>
          </a:p>
          <a:p>
            <a:r>
              <a:rPr lang="zh-TW" altLang="en-US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祂必為你時常戰爭，一切仇敵都能戰勝。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44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4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無論賜與或是收取</a:t>
            </a: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天父自有祂的美意；</a:t>
            </a:r>
            <a:endParaRPr lang="en-US" altLang="zh-TW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他要愛你</a:t>
            </a: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，煉</a:t>
            </a:r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淨你</a:t>
            </a:r>
            <a:r>
              <a:rPr lang="zh-CN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endParaRPr lang="en-US" altLang="zh-CN" sz="4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4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祂應許你永不棄你。</a:t>
            </a:r>
          </a:p>
        </p:txBody>
      </p:sp>
    </p:spTree>
    <p:extLst>
      <p:ext uri="{BB962C8B-B14F-4D97-AF65-F5344CB8AC3E}">
        <p14:creationId xmlns:p14="http://schemas.microsoft.com/office/powerpoint/2010/main" val="253692960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3069717A-3601-A04E-86D4-76FF53DC6CA2}" vid="{92571DAB-98E7-BA4E-8B25-733F3B57BFDF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OCCJ PPT Theme</Template>
  <TotalTime>298</TotalTime>
  <Words>118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SimSun</vt:lpstr>
      <vt:lpstr>Arial</vt:lpstr>
      <vt:lpstr>Calibri</vt:lpstr>
      <vt:lpstr>Theme1</vt:lpstr>
      <vt:lpstr>Office ​​テーマ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Sherry Aakane</dc:creator>
  <cp:lastModifiedBy>Sai Sherry Aakane</cp:lastModifiedBy>
  <cp:revision>61</cp:revision>
  <dcterms:created xsi:type="dcterms:W3CDTF">2020-03-30T06:30:23Z</dcterms:created>
  <dcterms:modified xsi:type="dcterms:W3CDTF">2020-03-30T14:01:40Z</dcterms:modified>
</cp:coreProperties>
</file>